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5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2" r:id="rId14"/>
    <p:sldId id="4433" r:id="rId15"/>
    <p:sldId id="4434" r:id="rId16"/>
    <p:sldId id="4435" r:id="rId17"/>
    <p:sldId id="4436" r:id="rId18"/>
    <p:sldId id="4437" r:id="rId19"/>
    <p:sldId id="4438" r:id="rId20"/>
    <p:sldId id="4439" r:id="rId21"/>
    <p:sldId id="4440" r:id="rId22"/>
    <p:sldId id="4441" r:id="rId23"/>
    <p:sldId id="4442" r:id="rId24"/>
    <p:sldId id="4443" r:id="rId25"/>
    <p:sldId id="4444" r:id="rId26"/>
    <p:sldId id="4445" r:id="rId27"/>
    <p:sldId id="4446" r:id="rId28"/>
    <p:sldId id="4447" r:id="rId29"/>
    <p:sldId id="4448" r:id="rId30"/>
    <p:sldId id="4449" r:id="rId31"/>
    <p:sldId id="4450" r:id="rId32"/>
    <p:sldId id="4451" r:id="rId33"/>
    <p:sldId id="445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shore chandra sahoo" initials="Kc" lastIdx="1" clrIdx="0">
    <p:extLst>
      <p:ext uri="{19B8F6BF-5375-455C-9EA6-DF929625EA0E}">
        <p15:presenceInfo xmlns:p15="http://schemas.microsoft.com/office/powerpoint/2012/main" userId="4b4cacfde91a3d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7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104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21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2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2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7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0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" y="1503753"/>
            <a:ext cx="11921746" cy="105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HK Grotesk Bold"/>
              </a:rPr>
              <a:t>WIPRO NGA Program – Datacenter Batch5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 Kishor Chandra Sahoo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9781625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Installation of centOS-7 &amp; LVM configuration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2A951-A834-DCD1-B96F-7D4204BE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1" y="119269"/>
            <a:ext cx="5754757" cy="3309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FFDF9-926B-5F1F-6F62-47B129E51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1" y="3647661"/>
            <a:ext cx="5675243" cy="3091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F3B88-8F3B-9580-F093-0E7DA0230F0F}"/>
              </a:ext>
            </a:extLst>
          </p:cNvPr>
          <p:cNvSpPr txBox="1"/>
          <p:nvPr/>
        </p:nvSpPr>
        <p:spPr>
          <a:xfrm>
            <a:off x="775252" y="616226"/>
            <a:ext cx="425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 Here we specify the disk file.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on finished.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E4CDE-2D1B-1A31-25C7-E2BD12E8A410}"/>
              </a:ext>
            </a:extLst>
          </p:cNvPr>
          <p:cNvSpPr txBox="1"/>
          <p:nvPr/>
        </p:nvSpPr>
        <p:spPr>
          <a:xfrm>
            <a:off x="1192696" y="4273826"/>
            <a:ext cx="4025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Now, create another 2 disk ,This is the 2</a:t>
            </a:r>
            <a:r>
              <a:rPr lang="en-IN" sz="2000" b="1" baseline="30000" dirty="0"/>
              <a:t>nd</a:t>
            </a:r>
            <a:r>
              <a:rPr lang="en-IN" sz="2000" b="1" dirty="0"/>
              <a:t> disk of size 8GB.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specify disk capacity.</a:t>
            </a:r>
          </a:p>
        </p:txBody>
      </p:sp>
    </p:spTree>
    <p:extLst>
      <p:ext uri="{BB962C8B-B14F-4D97-AF65-F5344CB8AC3E}">
        <p14:creationId xmlns:p14="http://schemas.microsoft.com/office/powerpoint/2010/main" val="313969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6BD21-697A-A06F-E0D7-6F752FB8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0" y="69574"/>
            <a:ext cx="5671930" cy="3279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284B7-8C73-6B79-B940-2EFFCBDC5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0" y="3429000"/>
            <a:ext cx="5671929" cy="3279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ACEB1-10DB-146A-5DB8-C4CB19BF3B23}"/>
              </a:ext>
            </a:extLst>
          </p:cNvPr>
          <p:cNvSpPr txBox="1"/>
          <p:nvPr/>
        </p:nvSpPr>
        <p:spPr>
          <a:xfrm>
            <a:off x="1202635" y="934278"/>
            <a:ext cx="2912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another disk of size 5GB.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E50FB-8D94-E9A3-ECF5-E27966B81E66}"/>
              </a:ext>
            </a:extLst>
          </p:cNvPr>
          <p:cNvSpPr txBox="1"/>
          <p:nvPr/>
        </p:nvSpPr>
        <p:spPr>
          <a:xfrm>
            <a:off x="1202635" y="3945835"/>
            <a:ext cx="375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the first look after doing all edit work in setting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ok.</a:t>
            </a:r>
          </a:p>
        </p:txBody>
      </p:sp>
    </p:spTree>
    <p:extLst>
      <p:ext uri="{BB962C8B-B14F-4D97-AF65-F5344CB8AC3E}">
        <p14:creationId xmlns:p14="http://schemas.microsoft.com/office/powerpoint/2010/main" val="33515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70520-7133-A6BA-FBCE-89AF768C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270"/>
            <a:ext cx="5973418" cy="3091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8BEA0-98C6-C36E-2B0B-8D4925382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973418" cy="3091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167AB-5B8A-A8EE-BBCB-A4240C43B5A1}"/>
              </a:ext>
            </a:extLst>
          </p:cNvPr>
          <p:cNvSpPr txBox="1"/>
          <p:nvPr/>
        </p:nvSpPr>
        <p:spPr>
          <a:xfrm>
            <a:off x="904461" y="536713"/>
            <a:ext cx="4194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look of </a:t>
            </a:r>
            <a:r>
              <a:rPr lang="en-IN" sz="2000" b="1" dirty="0" err="1"/>
              <a:t>vm</a:t>
            </a:r>
            <a:r>
              <a:rPr lang="en-IN" sz="2000" b="1" dirty="0"/>
              <a:t> after edit setting</a:t>
            </a:r>
            <a:r>
              <a:rPr lang="en-IN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C790E-E3A5-0A8C-CEAB-0B75873F7908}"/>
              </a:ext>
            </a:extLst>
          </p:cNvPr>
          <p:cNvSpPr txBox="1"/>
          <p:nvPr/>
        </p:nvSpPr>
        <p:spPr>
          <a:xfrm>
            <a:off x="1262270" y="4194313"/>
            <a:ext cx="314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we start the virtual machine and click on yes.</a:t>
            </a:r>
          </a:p>
        </p:txBody>
      </p:sp>
    </p:spTree>
    <p:extLst>
      <p:ext uri="{BB962C8B-B14F-4D97-AF65-F5344CB8AC3E}">
        <p14:creationId xmlns:p14="http://schemas.microsoft.com/office/powerpoint/2010/main" val="70593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BE5B2-A07B-626A-B702-9591457C6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69575"/>
            <a:ext cx="5781261" cy="311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87810-8257-D25A-A485-78D1911B3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3309730"/>
            <a:ext cx="5781262" cy="311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4854A-B6B4-6B9E-9C27-160468259705}"/>
              </a:ext>
            </a:extLst>
          </p:cNvPr>
          <p:cNvSpPr txBox="1"/>
          <p:nvPr/>
        </p:nvSpPr>
        <p:spPr>
          <a:xfrm>
            <a:off x="1103243" y="815009"/>
            <a:ext cx="362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I choose the first option </a:t>
            </a:r>
            <a:r>
              <a:rPr lang="en-IN" sz="2000" b="1" dirty="0" err="1"/>
              <a:t>centOS</a:t>
            </a:r>
            <a:r>
              <a:rPr lang="en-IN" sz="2000" b="1" dirty="0"/>
              <a:t> 7.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 take time for next step</a:t>
            </a:r>
            <a:r>
              <a:rPr lang="en-IN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C442E-CE4A-3CEF-2257-9EA4D90F8879}"/>
              </a:ext>
            </a:extLst>
          </p:cNvPr>
          <p:cNvSpPr txBox="1"/>
          <p:nvPr/>
        </p:nvSpPr>
        <p:spPr>
          <a:xfrm>
            <a:off x="1302026" y="4015409"/>
            <a:ext cx="3329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we press on enter to start the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317602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82F68-D925-499F-1870-FA1F3476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119270"/>
            <a:ext cx="5416827" cy="3061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0BD23-42BD-9A65-6580-B49A4D22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8" y="3429000"/>
            <a:ext cx="5416827" cy="3061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B630F-602B-EEC5-327A-34C8B79688F0}"/>
              </a:ext>
            </a:extLst>
          </p:cNvPr>
          <p:cNvSpPr txBox="1"/>
          <p:nvPr/>
        </p:nvSpPr>
        <p:spPr>
          <a:xfrm>
            <a:off x="1302026" y="1003565"/>
            <a:ext cx="3011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the configuration page</a:t>
            </a:r>
            <a:r>
              <a:rPr lang="en-IN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16AA0-5886-9B87-23D7-F44AB90CA275}"/>
              </a:ext>
            </a:extLst>
          </p:cNvPr>
          <p:cNvSpPr txBox="1"/>
          <p:nvPr/>
        </p:nvSpPr>
        <p:spPr>
          <a:xfrm>
            <a:off x="1302026" y="4045226"/>
            <a:ext cx="3220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we choose the language and choose English.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next</a:t>
            </a:r>
          </a:p>
        </p:txBody>
      </p:sp>
    </p:spTree>
    <p:extLst>
      <p:ext uri="{BB962C8B-B14F-4D97-AF65-F5344CB8AC3E}">
        <p14:creationId xmlns:p14="http://schemas.microsoft.com/office/powerpoint/2010/main" val="8661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5937A5-E332-36C5-3072-33DA6ED0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208"/>
            <a:ext cx="6033053" cy="3140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75E82-79E8-40BC-5446-B8CD2155B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33053" cy="314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E2EC5-AA91-0A56-EEDD-68C9B5FAB36B}"/>
              </a:ext>
            </a:extLst>
          </p:cNvPr>
          <p:cNvSpPr txBox="1"/>
          <p:nvPr/>
        </p:nvSpPr>
        <p:spPr>
          <a:xfrm>
            <a:off x="795130" y="894523"/>
            <a:ext cx="3876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Software selection of minimal install.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software selection.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316F9-FBA1-2A8A-1A3C-7E5E9F459384}"/>
              </a:ext>
            </a:extLst>
          </p:cNvPr>
          <p:cNvSpPr txBox="1"/>
          <p:nvPr/>
        </p:nvSpPr>
        <p:spPr>
          <a:xfrm>
            <a:off x="983974" y="4045226"/>
            <a:ext cx="4005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choose minimal install and Right hand side choose compatibility libraries and system administration tool.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done.</a:t>
            </a:r>
          </a:p>
        </p:txBody>
      </p:sp>
    </p:spTree>
    <p:extLst>
      <p:ext uri="{BB962C8B-B14F-4D97-AF65-F5344CB8AC3E}">
        <p14:creationId xmlns:p14="http://schemas.microsoft.com/office/powerpoint/2010/main" val="330795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C2EDC-5631-2835-ADD3-543D824A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73" y="89453"/>
            <a:ext cx="5983357" cy="3339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FC0DB-BA39-5718-D85F-7050D1AC9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46" y="3508512"/>
            <a:ext cx="5844209" cy="326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29C1C-9B0E-9790-9118-A36A2912663F}"/>
              </a:ext>
            </a:extLst>
          </p:cNvPr>
          <p:cNvSpPr txBox="1"/>
          <p:nvPr/>
        </p:nvSpPr>
        <p:spPr>
          <a:xfrm>
            <a:off x="1113183" y="924339"/>
            <a:ext cx="335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click on Installation Destination.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A7DB8-949E-BCD1-F0BC-A978FD9F3785}"/>
              </a:ext>
            </a:extLst>
          </p:cNvPr>
          <p:cNvSpPr txBox="1"/>
          <p:nvPr/>
        </p:nvSpPr>
        <p:spPr>
          <a:xfrm>
            <a:off x="1113183" y="4104861"/>
            <a:ext cx="358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click on local standard disk.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done.</a:t>
            </a:r>
          </a:p>
        </p:txBody>
      </p:sp>
    </p:spTree>
    <p:extLst>
      <p:ext uri="{BB962C8B-B14F-4D97-AF65-F5344CB8AC3E}">
        <p14:creationId xmlns:p14="http://schemas.microsoft.com/office/powerpoint/2010/main" val="376944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876FB-16E9-9ACF-0D9C-573957344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9574"/>
            <a:ext cx="5685183" cy="2842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D2290-961E-53C3-98AD-BB70E7005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429000"/>
            <a:ext cx="5762380" cy="2902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FD49F-5FBE-D302-06CF-C7AECED0B91B}"/>
              </a:ext>
            </a:extLst>
          </p:cNvPr>
          <p:cNvSpPr txBox="1"/>
          <p:nvPr/>
        </p:nvSpPr>
        <p:spPr>
          <a:xfrm>
            <a:off x="914400" y="884583"/>
            <a:ext cx="4244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system is ready to begin install.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on begin install.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BD4F4-66CF-0FBC-3D05-5011A3D14647}"/>
              </a:ext>
            </a:extLst>
          </p:cNvPr>
          <p:cNvSpPr txBox="1"/>
          <p:nvPr/>
        </p:nvSpPr>
        <p:spPr>
          <a:xfrm>
            <a:off x="1192696" y="3945835"/>
            <a:ext cx="39657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set the root password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05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C7E43-855A-6D43-7313-3AD6ABC3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88844"/>
            <a:ext cx="5645427" cy="304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2C83B-450F-C0EC-E436-06CFD6CB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429000"/>
            <a:ext cx="5645427" cy="3041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B2E82-13E0-9774-D1EC-63A6141F45F1}"/>
              </a:ext>
            </a:extLst>
          </p:cNvPr>
          <p:cNvSpPr txBox="1"/>
          <p:nvPr/>
        </p:nvSpPr>
        <p:spPr>
          <a:xfrm>
            <a:off x="1083365" y="1013791"/>
            <a:ext cx="2673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installing </a:t>
            </a:r>
            <a:r>
              <a:rPr lang="en-IN" sz="2000" b="1" dirty="0" err="1"/>
              <a:t>linux</a:t>
            </a:r>
            <a:r>
              <a:rPr lang="en-IN" sz="2000" b="1" dirty="0"/>
              <a:t>-firmware.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It’s take 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743AB-AC63-001F-216B-CD12741F291E}"/>
              </a:ext>
            </a:extLst>
          </p:cNvPr>
          <p:cNvSpPr txBox="1"/>
          <p:nvPr/>
        </p:nvSpPr>
        <p:spPr>
          <a:xfrm>
            <a:off x="1182757" y="3866322"/>
            <a:ext cx="359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we reboot the system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72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5CCF8-F1A0-9B3D-1B70-0F36FBEA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35" y="69575"/>
            <a:ext cx="5676441" cy="3081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7C943-7C29-AB90-BCB2-5D70BBAAA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35" y="3518452"/>
            <a:ext cx="5676441" cy="3081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52DE2-AA48-5CC8-A3E6-695010B17089}"/>
              </a:ext>
            </a:extLst>
          </p:cNvPr>
          <p:cNvSpPr txBox="1"/>
          <p:nvPr/>
        </p:nvSpPr>
        <p:spPr>
          <a:xfrm>
            <a:off x="1013791" y="815009"/>
            <a:ext cx="311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First step after installation.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4BDF-0E52-DB9C-BF77-2E19D3D43FC5}"/>
              </a:ext>
            </a:extLst>
          </p:cNvPr>
          <p:cNvSpPr txBox="1"/>
          <p:nvPr/>
        </p:nvSpPr>
        <p:spPr>
          <a:xfrm>
            <a:off x="1311965" y="3747052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we login with root.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And give the root password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066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478D9-E91F-A8E4-7451-40D74488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4" y="3429000"/>
            <a:ext cx="5646163" cy="3217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53465-8D5B-707D-A8C7-D3D186D5BEF0}"/>
              </a:ext>
            </a:extLst>
          </p:cNvPr>
          <p:cNvSpPr txBox="1"/>
          <p:nvPr/>
        </p:nvSpPr>
        <p:spPr>
          <a:xfrm>
            <a:off x="665922" y="1212574"/>
            <a:ext cx="40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Here is the first page of cloud Environment.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838D3-C3EA-287C-03F4-B5F908BB1D57}"/>
              </a:ext>
            </a:extLst>
          </p:cNvPr>
          <p:cNvSpPr txBox="1"/>
          <p:nvPr/>
        </p:nvSpPr>
        <p:spPr>
          <a:xfrm>
            <a:off x="754396" y="4353339"/>
            <a:ext cx="43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step of installation and open view of </a:t>
            </a:r>
            <a:r>
              <a:rPr lang="en-IN" sz="2000" b="1" dirty="0" err="1"/>
              <a:t>vmware</a:t>
            </a:r>
            <a:r>
              <a:rPr lang="en-IN" sz="2000" b="1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AB773-D891-E44D-A2AF-D40D32B4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65" y="211475"/>
            <a:ext cx="5108713" cy="28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5AA84-B5C2-499F-7BCC-13AD3E589C9C}"/>
              </a:ext>
            </a:extLst>
          </p:cNvPr>
          <p:cNvSpPr txBox="1"/>
          <p:nvPr/>
        </p:nvSpPr>
        <p:spPr>
          <a:xfrm>
            <a:off x="516835" y="288235"/>
            <a:ext cx="1122127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Here  is the step of LVM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Partition physical storage</a:t>
            </a:r>
          </a:p>
          <a:p>
            <a:endParaRPr lang="en-IN" dirty="0"/>
          </a:p>
          <a:p>
            <a:r>
              <a:rPr lang="en-IN" dirty="0"/>
              <a:t>2.Create a physical volume(PV).</a:t>
            </a:r>
          </a:p>
          <a:p>
            <a:r>
              <a:rPr lang="en-IN" dirty="0"/>
              <a:t>And PV are used to register underlying physical devices for use in volume groups.</a:t>
            </a:r>
          </a:p>
          <a:p>
            <a:endParaRPr lang="en-IN" dirty="0"/>
          </a:p>
          <a:p>
            <a:r>
              <a:rPr lang="en-IN" dirty="0"/>
              <a:t>3.Create a volume group(VM).</a:t>
            </a:r>
          </a:p>
          <a:p>
            <a:r>
              <a:rPr lang="en-IN" dirty="0"/>
              <a:t>VM are storage pools made up of one or more physical volume.</a:t>
            </a:r>
          </a:p>
          <a:p>
            <a:r>
              <a:rPr lang="en-IN" dirty="0"/>
              <a:t>One </a:t>
            </a:r>
            <a:r>
              <a:rPr lang="en-IN" dirty="0" err="1"/>
              <a:t>pv</a:t>
            </a:r>
            <a:r>
              <a:rPr lang="en-IN" dirty="0"/>
              <a:t> can only be allocated to single Vg.</a:t>
            </a:r>
          </a:p>
          <a:p>
            <a:endParaRPr lang="en-IN" dirty="0"/>
          </a:p>
          <a:p>
            <a:r>
              <a:rPr lang="en-IN" dirty="0"/>
              <a:t>4.Create a logical volume(VM).</a:t>
            </a:r>
          </a:p>
          <a:p>
            <a:r>
              <a:rPr lang="en-IN" dirty="0"/>
              <a:t>Logical volume are created from physical extends in a vg.</a:t>
            </a:r>
          </a:p>
          <a:p>
            <a:endParaRPr lang="en-IN" dirty="0"/>
          </a:p>
          <a:p>
            <a:r>
              <a:rPr lang="en-IN" dirty="0"/>
              <a:t>5.Make mount point.</a:t>
            </a:r>
          </a:p>
          <a:p>
            <a:r>
              <a:rPr lang="en-IN" dirty="0"/>
              <a:t>6.Make file system.</a:t>
            </a:r>
          </a:p>
          <a:p>
            <a:r>
              <a:rPr lang="en-IN" dirty="0"/>
              <a:t>7.mount.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Create partition:</a:t>
            </a:r>
          </a:p>
          <a:p>
            <a:r>
              <a:rPr lang="en-IN" dirty="0" err="1"/>
              <a:t>fdisk</a:t>
            </a:r>
            <a:r>
              <a:rPr lang="en-IN" dirty="0"/>
              <a:t> /dev/</a:t>
            </a:r>
            <a:r>
              <a:rPr lang="en-IN" dirty="0" err="1"/>
              <a:t>sdb</a:t>
            </a:r>
            <a:endParaRPr lang="en-IN" dirty="0"/>
          </a:p>
          <a:p>
            <a:r>
              <a:rPr lang="en-IN" dirty="0"/>
              <a:t>n</a:t>
            </a:r>
          </a:p>
          <a:p>
            <a:r>
              <a:rPr lang="en-IN" dirty="0"/>
              <a:t>Change Linux partition to LVM. 8e HEX code(press t).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0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97432-87CF-21CA-1368-618ACAA5ACB4}"/>
              </a:ext>
            </a:extLst>
          </p:cNvPr>
          <p:cNvSpPr txBox="1"/>
          <p:nvPr/>
        </p:nvSpPr>
        <p:spPr>
          <a:xfrm>
            <a:off x="556591" y="487017"/>
            <a:ext cx="110920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</a:t>
            </a:r>
          </a:p>
          <a:p>
            <a:r>
              <a:rPr lang="en-IN" dirty="0" err="1"/>
              <a:t>Partprobe</a:t>
            </a:r>
            <a:r>
              <a:rPr lang="en-IN" dirty="0"/>
              <a:t> /dev/</a:t>
            </a:r>
            <a:r>
              <a:rPr lang="en-IN" dirty="0" err="1"/>
              <a:t>sdb</a:t>
            </a:r>
            <a:endParaRPr lang="en-IN" dirty="0"/>
          </a:p>
          <a:p>
            <a:r>
              <a:rPr lang="en-IN" dirty="0" err="1"/>
              <a:t>Fdisk</a:t>
            </a:r>
            <a:r>
              <a:rPr lang="en-IN" dirty="0"/>
              <a:t> –l</a:t>
            </a:r>
          </a:p>
          <a:p>
            <a:endParaRPr lang="en-IN" dirty="0"/>
          </a:p>
          <a:p>
            <a:r>
              <a:rPr lang="en-IN" dirty="0"/>
              <a:t>2. Create a physical volume.</a:t>
            </a:r>
          </a:p>
          <a:p>
            <a:r>
              <a:rPr lang="en-IN" dirty="0"/>
              <a:t> </a:t>
            </a:r>
            <a:r>
              <a:rPr lang="en-IN" dirty="0" err="1"/>
              <a:t>pvcreate</a:t>
            </a:r>
            <a:r>
              <a:rPr lang="en-IN" dirty="0"/>
              <a:t> /dev/sdb1</a:t>
            </a:r>
          </a:p>
          <a:p>
            <a:r>
              <a:rPr lang="en-IN" dirty="0"/>
              <a:t> </a:t>
            </a:r>
            <a:r>
              <a:rPr lang="en-IN" dirty="0" err="1"/>
              <a:t>pvdisplay</a:t>
            </a:r>
            <a:endParaRPr lang="en-IN" dirty="0"/>
          </a:p>
          <a:p>
            <a:endParaRPr lang="en-IN" dirty="0"/>
          </a:p>
          <a:p>
            <a:r>
              <a:rPr lang="en-IN" dirty="0"/>
              <a:t>3.Create a volume group.</a:t>
            </a:r>
          </a:p>
          <a:p>
            <a:r>
              <a:rPr lang="en-IN" dirty="0"/>
              <a:t>   </a:t>
            </a:r>
            <a:r>
              <a:rPr lang="en-IN" dirty="0" err="1"/>
              <a:t>vgcreate</a:t>
            </a:r>
            <a:r>
              <a:rPr lang="en-IN" dirty="0"/>
              <a:t> name /dev/sdb1</a:t>
            </a:r>
          </a:p>
          <a:p>
            <a:r>
              <a:rPr lang="en-IN" dirty="0"/>
              <a:t>   </a:t>
            </a:r>
            <a:r>
              <a:rPr lang="en-IN" dirty="0" err="1"/>
              <a:t>vgdisplay</a:t>
            </a:r>
            <a:endParaRPr lang="en-IN" dirty="0"/>
          </a:p>
          <a:p>
            <a:endParaRPr lang="en-IN" dirty="0"/>
          </a:p>
          <a:p>
            <a:r>
              <a:rPr lang="en-IN" dirty="0"/>
              <a:t>4.Create logical volume.</a:t>
            </a:r>
          </a:p>
          <a:p>
            <a:r>
              <a:rPr lang="en-IN" dirty="0"/>
              <a:t>  </a:t>
            </a:r>
            <a:r>
              <a:rPr lang="en-IN" dirty="0" err="1"/>
              <a:t>lvcreate</a:t>
            </a:r>
            <a:r>
              <a:rPr lang="en-IN" dirty="0"/>
              <a:t> –n part1 –L +500M name</a:t>
            </a:r>
          </a:p>
          <a:p>
            <a:r>
              <a:rPr lang="en-IN" dirty="0"/>
              <a:t>  </a:t>
            </a:r>
            <a:r>
              <a:rPr lang="en-IN" dirty="0" err="1"/>
              <a:t>lvcreate</a:t>
            </a:r>
            <a:r>
              <a:rPr lang="en-IN" dirty="0"/>
              <a:t> –n part2 –L +250M name</a:t>
            </a:r>
          </a:p>
          <a:p>
            <a:r>
              <a:rPr lang="en-IN" dirty="0"/>
              <a:t> </a:t>
            </a:r>
            <a:r>
              <a:rPr lang="en-IN" dirty="0" err="1"/>
              <a:t>lvdisplay</a:t>
            </a:r>
            <a:endParaRPr lang="en-IN" dirty="0"/>
          </a:p>
          <a:p>
            <a:endParaRPr lang="en-IN" dirty="0"/>
          </a:p>
          <a:p>
            <a:r>
              <a:rPr lang="en-IN" dirty="0"/>
              <a:t>5.Make mount point.</a:t>
            </a:r>
          </a:p>
          <a:p>
            <a:r>
              <a:rPr lang="en-IN" dirty="0"/>
              <a:t>  </a:t>
            </a:r>
            <a:r>
              <a:rPr lang="en-IN" dirty="0" err="1"/>
              <a:t>mkdir</a:t>
            </a:r>
            <a:r>
              <a:rPr lang="en-IN" dirty="0"/>
              <a:t> /forpart1 /forpart2</a:t>
            </a:r>
          </a:p>
          <a:p>
            <a:r>
              <a:rPr lang="en-IN" dirty="0"/>
              <a:t> 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144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8B1FA-B9DE-6911-F985-BAA339CD7288}"/>
              </a:ext>
            </a:extLst>
          </p:cNvPr>
          <p:cNvSpPr txBox="1"/>
          <p:nvPr/>
        </p:nvSpPr>
        <p:spPr>
          <a:xfrm>
            <a:off x="566530" y="397565"/>
            <a:ext cx="111815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Make file system.</a:t>
            </a:r>
          </a:p>
          <a:p>
            <a:r>
              <a:rPr lang="en-IN" dirty="0"/>
              <a:t>  </a:t>
            </a:r>
            <a:r>
              <a:rPr lang="en-IN" dirty="0" err="1"/>
              <a:t>mkfs</a:t>
            </a:r>
            <a:r>
              <a:rPr lang="en-IN" dirty="0"/>
              <a:t> –t /dev/name/part1</a:t>
            </a:r>
          </a:p>
          <a:p>
            <a:r>
              <a:rPr lang="en-IN" dirty="0"/>
              <a:t>  </a:t>
            </a:r>
            <a:r>
              <a:rPr lang="en-IN" dirty="0" err="1"/>
              <a:t>mkfs</a:t>
            </a:r>
            <a:r>
              <a:rPr lang="en-IN" dirty="0"/>
              <a:t> –t /dev/name/part2</a:t>
            </a:r>
          </a:p>
          <a:p>
            <a:endParaRPr lang="en-IN" dirty="0"/>
          </a:p>
          <a:p>
            <a:r>
              <a:rPr lang="en-IN" dirty="0"/>
              <a:t>7. Mount /dev/name/part1  /forpart1</a:t>
            </a:r>
          </a:p>
          <a:p>
            <a:r>
              <a:rPr lang="en-IN" dirty="0"/>
              <a:t>   mount /dev/name/part2  /forpart2</a:t>
            </a:r>
          </a:p>
          <a:p>
            <a:endParaRPr lang="en-IN" dirty="0"/>
          </a:p>
          <a:p>
            <a:r>
              <a:rPr lang="en-IN" dirty="0"/>
              <a:t>8.Put </a:t>
            </a:r>
            <a:r>
              <a:rPr lang="en-IN" dirty="0" err="1"/>
              <a:t>enteries</a:t>
            </a:r>
            <a:r>
              <a:rPr lang="en-IN" dirty="0"/>
              <a:t> in /etc/</a:t>
            </a:r>
            <a:r>
              <a:rPr lang="en-IN" dirty="0" err="1"/>
              <a:t>fstab</a:t>
            </a:r>
            <a:r>
              <a:rPr lang="en-IN" dirty="0"/>
              <a:t> file for mounting permanently.</a:t>
            </a:r>
          </a:p>
          <a:p>
            <a:endParaRPr lang="en-IN" dirty="0"/>
          </a:p>
          <a:p>
            <a:r>
              <a:rPr lang="en-IN" dirty="0"/>
              <a:t>9. Mount –a will show all mount point.</a:t>
            </a:r>
          </a:p>
          <a:p>
            <a:r>
              <a:rPr lang="en-IN" dirty="0"/>
              <a:t>  </a:t>
            </a:r>
            <a:r>
              <a:rPr lang="en-IN" dirty="0" err="1"/>
              <a:t>df</a:t>
            </a:r>
            <a:r>
              <a:rPr lang="en-IN" dirty="0"/>
              <a:t>  -h</a:t>
            </a:r>
          </a:p>
          <a:p>
            <a:endParaRPr lang="en-IN" dirty="0"/>
          </a:p>
          <a:p>
            <a:r>
              <a:rPr lang="en-IN" dirty="0"/>
              <a:t>10. Extend LVM:</a:t>
            </a:r>
          </a:p>
          <a:p>
            <a:r>
              <a:rPr lang="en-IN" dirty="0"/>
              <a:t> </a:t>
            </a:r>
            <a:r>
              <a:rPr lang="en-IN" dirty="0" err="1"/>
              <a:t>lvextend</a:t>
            </a:r>
            <a:r>
              <a:rPr lang="en-IN" dirty="0"/>
              <a:t> –L +50M /dev/name/part1</a:t>
            </a:r>
          </a:p>
          <a:p>
            <a:r>
              <a:rPr lang="en-IN" dirty="0"/>
              <a:t> removing LVM:</a:t>
            </a:r>
          </a:p>
          <a:p>
            <a:r>
              <a:rPr lang="en-IN" dirty="0"/>
              <a:t> unmount forpart1</a:t>
            </a:r>
          </a:p>
          <a:p>
            <a:r>
              <a:rPr lang="en-IN" dirty="0"/>
              <a:t>Or</a:t>
            </a:r>
          </a:p>
          <a:p>
            <a:r>
              <a:rPr lang="en-IN" dirty="0"/>
              <a:t>For remove</a:t>
            </a:r>
          </a:p>
          <a:p>
            <a:r>
              <a:rPr lang="en-IN" dirty="0"/>
              <a:t> </a:t>
            </a:r>
            <a:r>
              <a:rPr lang="en-IN" dirty="0" err="1"/>
              <a:t>lvremove</a:t>
            </a:r>
            <a:r>
              <a:rPr lang="en-IN" dirty="0"/>
              <a:t> /dev/name/part1 </a:t>
            </a:r>
          </a:p>
          <a:p>
            <a:r>
              <a:rPr lang="en-IN" dirty="0"/>
              <a:t> </a:t>
            </a:r>
            <a:r>
              <a:rPr lang="en-IN" dirty="0" err="1"/>
              <a:t>vgremov</a:t>
            </a:r>
            <a:r>
              <a:rPr lang="en-IN" dirty="0"/>
              <a:t> name</a:t>
            </a:r>
          </a:p>
          <a:p>
            <a:r>
              <a:rPr lang="en-IN" dirty="0"/>
              <a:t> </a:t>
            </a:r>
            <a:r>
              <a:rPr lang="en-IN" dirty="0" err="1"/>
              <a:t>pvremove</a:t>
            </a:r>
            <a:r>
              <a:rPr lang="en-IN" dirty="0"/>
              <a:t> /dev/sdb1</a:t>
            </a:r>
          </a:p>
          <a:p>
            <a:r>
              <a:rPr lang="en-IN" dirty="0"/>
              <a:t>Now I insert my code.</a:t>
            </a:r>
          </a:p>
        </p:txBody>
      </p:sp>
    </p:spTree>
    <p:extLst>
      <p:ext uri="{BB962C8B-B14F-4D97-AF65-F5344CB8AC3E}">
        <p14:creationId xmlns:p14="http://schemas.microsoft.com/office/powerpoint/2010/main" val="233744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869563-1344-C47B-FD09-D327BC02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4" y="89451"/>
            <a:ext cx="5349384" cy="3409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9C9431-A2F9-5672-BAB7-B2CE50D24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05" y="3620328"/>
            <a:ext cx="5446642" cy="299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728984-5424-E0E1-EF39-5A14A4D6EFD9}"/>
              </a:ext>
            </a:extLst>
          </p:cNvPr>
          <p:cNvSpPr txBox="1"/>
          <p:nvPr/>
        </p:nvSpPr>
        <p:spPr>
          <a:xfrm>
            <a:off x="1222513" y="765313"/>
            <a:ext cx="368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create partition</a:t>
            </a:r>
            <a:r>
              <a:rPr lang="en-IN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72974-BB0C-0500-953B-FDFB446E1C5E}"/>
              </a:ext>
            </a:extLst>
          </p:cNvPr>
          <p:cNvSpPr txBox="1"/>
          <p:nvPr/>
        </p:nvSpPr>
        <p:spPr>
          <a:xfrm>
            <a:off x="1222513" y="4154557"/>
            <a:ext cx="3766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command for help m is show for helping partition.</a:t>
            </a:r>
          </a:p>
        </p:txBody>
      </p:sp>
    </p:spTree>
    <p:extLst>
      <p:ext uri="{BB962C8B-B14F-4D97-AF65-F5344CB8AC3E}">
        <p14:creationId xmlns:p14="http://schemas.microsoft.com/office/powerpoint/2010/main" val="53959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CF02E-286A-A142-6FAF-EB20A310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"/>
            <a:ext cx="5824330" cy="3031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D601C-13D8-3E94-1AE9-D651F95BA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8513"/>
            <a:ext cx="5824330" cy="3031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6C3A3-C619-2272-1991-E59063092880}"/>
              </a:ext>
            </a:extLst>
          </p:cNvPr>
          <p:cNvSpPr txBox="1"/>
          <p:nvPr/>
        </p:nvSpPr>
        <p:spPr>
          <a:xfrm>
            <a:off x="1292087" y="2663687"/>
            <a:ext cx="3369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Here we press n for showing partition type and for assign hex code we press 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It’s showing all hex code and in here we see our hex code.</a:t>
            </a:r>
          </a:p>
        </p:txBody>
      </p:sp>
    </p:spTree>
    <p:extLst>
      <p:ext uri="{BB962C8B-B14F-4D97-AF65-F5344CB8AC3E}">
        <p14:creationId xmlns:p14="http://schemas.microsoft.com/office/powerpoint/2010/main" val="3177478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71739-C6DF-04C3-D956-9B12603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04" y="147072"/>
            <a:ext cx="5761383" cy="288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BD429-3CF5-C487-9875-AC37406A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03" y="3429000"/>
            <a:ext cx="5761383" cy="288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9679F-342E-449F-A8A5-FBFF5BE5BA7E}"/>
              </a:ext>
            </a:extLst>
          </p:cNvPr>
          <p:cNvSpPr txBox="1"/>
          <p:nvPr/>
        </p:nvSpPr>
        <p:spPr>
          <a:xfrm>
            <a:off x="1123122" y="2236304"/>
            <a:ext cx="3756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Here we see the all hex code and apply hex code to convert system </a:t>
            </a:r>
            <a:r>
              <a:rPr lang="en-IN" dirty="0" err="1"/>
              <a:t>linux</a:t>
            </a:r>
            <a:r>
              <a:rPr lang="en-IN" dirty="0"/>
              <a:t> to </a:t>
            </a:r>
            <a:r>
              <a:rPr lang="en-IN" dirty="0" err="1"/>
              <a:t>linux</a:t>
            </a:r>
            <a:r>
              <a:rPr lang="en-IN" dirty="0"/>
              <a:t> LVM.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Then we press w for save the partition.</a:t>
            </a:r>
          </a:p>
        </p:txBody>
      </p:sp>
    </p:spTree>
    <p:extLst>
      <p:ext uri="{BB962C8B-B14F-4D97-AF65-F5344CB8AC3E}">
        <p14:creationId xmlns:p14="http://schemas.microsoft.com/office/powerpoint/2010/main" val="345956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9311F-92CF-309E-1948-32FC5A45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8905"/>
            <a:ext cx="5416826" cy="286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108BF-FA18-7634-C48D-26A99FEF5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379304"/>
            <a:ext cx="5416826" cy="28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D32FC-B41F-D84C-2CEB-30840210ED49}"/>
              </a:ext>
            </a:extLst>
          </p:cNvPr>
          <p:cNvSpPr txBox="1"/>
          <p:nvPr/>
        </p:nvSpPr>
        <p:spPr>
          <a:xfrm>
            <a:off x="1441174" y="2653748"/>
            <a:ext cx="325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create physical volume.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Display the volume by the help of </a:t>
            </a:r>
            <a:r>
              <a:rPr lang="en-IN" sz="2000" b="1" dirty="0" err="1"/>
              <a:t>pvdisplay</a:t>
            </a:r>
            <a:r>
              <a:rPr lang="en-IN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75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A6AD1-654E-1EC4-DE34-AA7CDA99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86" y="109331"/>
            <a:ext cx="5227983" cy="3150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A7492-31ED-8382-9783-757108D7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85" y="3974253"/>
            <a:ext cx="5227984" cy="216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55853-439F-0FFB-46A8-F6830F6CC590}"/>
              </a:ext>
            </a:extLst>
          </p:cNvPr>
          <p:cNvSpPr txBox="1"/>
          <p:nvPr/>
        </p:nvSpPr>
        <p:spPr>
          <a:xfrm>
            <a:off x="1331843" y="2117035"/>
            <a:ext cx="4263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create logical volume by the help of lv create and assign name part1 &amp; part2.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 creation in 2</a:t>
            </a:r>
            <a:r>
              <a:rPr lang="en-IN" sz="2000" b="1" baseline="30000" dirty="0"/>
              <a:t>nd</a:t>
            </a:r>
            <a:r>
              <a:rPr lang="en-IN" sz="2000" b="1" dirty="0"/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27551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C9B79-E479-9290-8854-5A2EF1D2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05" y="99392"/>
            <a:ext cx="5287617" cy="307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C992D-C1EB-ED1B-25B3-B1110426A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04" y="3290530"/>
            <a:ext cx="5287617" cy="3071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85CF3-66C7-809C-F353-84DE73FB844B}"/>
              </a:ext>
            </a:extLst>
          </p:cNvPr>
          <p:cNvSpPr txBox="1"/>
          <p:nvPr/>
        </p:nvSpPr>
        <p:spPr>
          <a:xfrm>
            <a:off x="1321904" y="1421296"/>
            <a:ext cx="4313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In first slide we see our created </a:t>
            </a:r>
            <a:r>
              <a:rPr lang="en-IN" sz="2000" b="1" dirty="0"/>
              <a:t>logical volume named by part1 and part2.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0DA58-3EEA-56E9-A60D-742332D0D7E5}"/>
              </a:ext>
            </a:extLst>
          </p:cNvPr>
          <p:cNvSpPr txBox="1"/>
          <p:nvPr/>
        </p:nvSpPr>
        <p:spPr>
          <a:xfrm>
            <a:off x="1411357" y="3846443"/>
            <a:ext cx="351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create mount point by the help of </a:t>
            </a:r>
            <a:r>
              <a:rPr lang="en-IN" sz="2000" b="1" dirty="0" err="1"/>
              <a:t>mkdir</a:t>
            </a:r>
            <a:r>
              <a:rPr lang="en-IN" sz="2000" b="1" dirty="0"/>
              <a:t> command and also make file system.</a:t>
            </a:r>
          </a:p>
        </p:txBody>
      </p:sp>
    </p:spTree>
    <p:extLst>
      <p:ext uri="{BB962C8B-B14F-4D97-AF65-F5344CB8AC3E}">
        <p14:creationId xmlns:p14="http://schemas.microsoft.com/office/powerpoint/2010/main" val="4106430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3E73D-49BD-5275-6662-3BEEC50DE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8" y="69574"/>
            <a:ext cx="5628861" cy="3120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CA507-71CB-782A-2637-9C7954245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8" y="3429000"/>
            <a:ext cx="5628860" cy="3120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09141-9339-60A8-E84E-7F8BFBD8A608}"/>
              </a:ext>
            </a:extLst>
          </p:cNvPr>
          <p:cNvSpPr txBox="1"/>
          <p:nvPr/>
        </p:nvSpPr>
        <p:spPr>
          <a:xfrm>
            <a:off x="1182757" y="1669774"/>
            <a:ext cx="4601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Here we assign the mount value and </a:t>
            </a:r>
          </a:p>
          <a:p>
            <a:r>
              <a:rPr lang="en-IN" sz="2000" b="1" dirty="0"/>
              <a:t>Display the logical volume.</a:t>
            </a:r>
          </a:p>
          <a:p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2</a:t>
            </a:r>
            <a:r>
              <a:rPr lang="en-IN" sz="2000" b="1" baseline="30000" dirty="0"/>
              <a:t>nd</a:t>
            </a:r>
            <a:r>
              <a:rPr lang="en-IN" sz="2000" b="1" dirty="0"/>
              <a:t> slide display the volume 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800A4-7B9A-D46D-A822-A0AED7D7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09" y="208721"/>
            <a:ext cx="5009323" cy="3220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FABA6-24D5-C310-0066-F905244D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09" y="3538330"/>
            <a:ext cx="5009323" cy="3220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EF85A-A0B9-2A33-3CC6-2CDF94E84ABF}"/>
              </a:ext>
            </a:extLst>
          </p:cNvPr>
          <p:cNvSpPr txBox="1"/>
          <p:nvPr/>
        </p:nvSpPr>
        <p:spPr>
          <a:xfrm>
            <a:off x="1083365" y="1222513"/>
            <a:ext cx="4860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clicking Create a new virtual machine ,Then we have this interface.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this step choose typical</a:t>
            </a:r>
            <a:r>
              <a:rPr lang="en-IN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41455-63FA-79E0-9932-E57AE7DAEBAF}"/>
              </a:ext>
            </a:extLst>
          </p:cNvPr>
          <p:cNvSpPr txBox="1"/>
          <p:nvPr/>
        </p:nvSpPr>
        <p:spPr>
          <a:xfrm>
            <a:off x="1083365" y="4452730"/>
            <a:ext cx="41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Clicking Typical this is the next step , In here we browse CentOS7 -7 Click Next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88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E43E0-55A3-F813-C075-17911E82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52" y="131462"/>
            <a:ext cx="5625548" cy="288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9E5D-1975-D31B-5513-5E72504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52" y="3340404"/>
            <a:ext cx="5625548" cy="2880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C1F7D-9985-70D5-09C9-A9086E58F1ED}"/>
              </a:ext>
            </a:extLst>
          </p:cNvPr>
          <p:cNvSpPr txBox="1"/>
          <p:nvPr/>
        </p:nvSpPr>
        <p:spPr>
          <a:xfrm>
            <a:off x="1292087" y="2097157"/>
            <a:ext cx="3816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Here show the logical volume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And extend the logical volume.</a:t>
            </a:r>
          </a:p>
        </p:txBody>
      </p:sp>
    </p:spTree>
    <p:extLst>
      <p:ext uri="{BB962C8B-B14F-4D97-AF65-F5344CB8AC3E}">
        <p14:creationId xmlns:p14="http://schemas.microsoft.com/office/powerpoint/2010/main" val="254818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2B675-A138-40F6-E06A-68696054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45" y="0"/>
            <a:ext cx="4893567" cy="3180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AF09A-6B70-F16F-A254-EC6E2F96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9" y="3429000"/>
            <a:ext cx="4893567" cy="3180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35391-192C-BE48-3402-AE5E279076A8}"/>
              </a:ext>
            </a:extLst>
          </p:cNvPr>
          <p:cNvSpPr txBox="1"/>
          <p:nvPr/>
        </p:nvSpPr>
        <p:spPr>
          <a:xfrm>
            <a:off x="1451113" y="1878496"/>
            <a:ext cx="4184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create another volume group  first run </a:t>
            </a:r>
            <a:r>
              <a:rPr lang="en-IN" sz="2000" b="1" dirty="0" err="1"/>
              <a:t>fdisk</a:t>
            </a:r>
            <a:r>
              <a:rPr lang="en-IN" sz="2000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for more option m is showing then we created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314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D80B8-3C70-2503-9FDF-B9908752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9" y="159027"/>
            <a:ext cx="5297557" cy="2832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AC00A-3DE2-643B-4AD8-95200CAFF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8" y="3320082"/>
            <a:ext cx="5297557" cy="2832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3E300-58EB-F139-918D-5565234FE149}"/>
              </a:ext>
            </a:extLst>
          </p:cNvPr>
          <p:cNvSpPr txBox="1"/>
          <p:nvPr/>
        </p:nvSpPr>
        <p:spPr>
          <a:xfrm>
            <a:off x="1282148" y="2256183"/>
            <a:ext cx="3558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Here we run </a:t>
            </a:r>
            <a:r>
              <a:rPr lang="en-IN" sz="2400" b="1" dirty="0" err="1"/>
              <a:t>df</a:t>
            </a:r>
            <a:r>
              <a:rPr lang="en-IN" sz="2400" b="1" dirty="0"/>
              <a:t> –h for showing all mount point.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In 2</a:t>
            </a:r>
            <a:r>
              <a:rPr lang="en-IN" sz="2400" b="1" baseline="30000" dirty="0"/>
              <a:t>nd</a:t>
            </a:r>
            <a:r>
              <a:rPr lang="en-IN" sz="2400" b="1" dirty="0"/>
              <a:t> slide display the all mount point.</a:t>
            </a:r>
          </a:p>
        </p:txBody>
      </p:sp>
    </p:spTree>
    <p:extLst>
      <p:ext uri="{BB962C8B-B14F-4D97-AF65-F5344CB8AC3E}">
        <p14:creationId xmlns:p14="http://schemas.microsoft.com/office/powerpoint/2010/main" val="88334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9E1EE1-4FCA-4D94-73DE-6AC3A929F815}"/>
              </a:ext>
            </a:extLst>
          </p:cNvPr>
          <p:cNvSpPr txBox="1"/>
          <p:nvPr/>
        </p:nvSpPr>
        <p:spPr>
          <a:xfrm>
            <a:off x="5695122" y="4621696"/>
            <a:ext cx="5317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Thank you </a:t>
            </a:r>
          </a:p>
          <a:p>
            <a:r>
              <a:rPr lang="en-IN" sz="3600" b="1" dirty="0"/>
              <a:t>Kishor Chandra sahoo</a:t>
            </a:r>
          </a:p>
        </p:txBody>
      </p:sp>
    </p:spTree>
    <p:extLst>
      <p:ext uri="{BB962C8B-B14F-4D97-AF65-F5344CB8AC3E}">
        <p14:creationId xmlns:p14="http://schemas.microsoft.com/office/powerpoint/2010/main" val="101507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D0235-7616-0EDB-6455-D1768920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147"/>
            <a:ext cx="5844208" cy="328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0EDD3-2241-143A-42E7-36A17B06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7480"/>
            <a:ext cx="5844208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37F495-1212-D613-6334-FB776FA32535}"/>
              </a:ext>
            </a:extLst>
          </p:cNvPr>
          <p:cNvSpPr txBox="1"/>
          <p:nvPr/>
        </p:nvSpPr>
        <p:spPr>
          <a:xfrm>
            <a:off x="884583" y="964096"/>
            <a:ext cx="3965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browse next step is assign full name, user name &amp;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7315B-FE35-2F68-6B90-CC13D9D0AD62}"/>
              </a:ext>
            </a:extLst>
          </p:cNvPr>
          <p:cNvSpPr txBox="1"/>
          <p:nvPr/>
        </p:nvSpPr>
        <p:spPr>
          <a:xfrm>
            <a:off x="884583" y="4333461"/>
            <a:ext cx="359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give the name of the virtual machine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13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D3E48-F90D-5BCE-B707-38D42322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6" y="69574"/>
            <a:ext cx="5754756" cy="335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7ACD1-1207-DEC5-240C-41A38B41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6" y="3498574"/>
            <a:ext cx="5754756" cy="3359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6BDF4-EB98-F6A2-27F9-E94C424665BC}"/>
              </a:ext>
            </a:extLst>
          </p:cNvPr>
          <p:cNvSpPr txBox="1"/>
          <p:nvPr/>
        </p:nvSpPr>
        <p:spPr>
          <a:xfrm>
            <a:off x="864704" y="974035"/>
            <a:ext cx="3776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here we give Disk size of the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5A3D7-9C97-8E18-C48E-6A77311996CD}"/>
              </a:ext>
            </a:extLst>
          </p:cNvPr>
          <p:cNvSpPr txBox="1"/>
          <p:nvPr/>
        </p:nvSpPr>
        <p:spPr>
          <a:xfrm>
            <a:off x="765313" y="4343400"/>
            <a:ext cx="41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this step ,our CentOS-7 Virtual machine ready to create.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</p:spTree>
    <p:extLst>
      <p:ext uri="{BB962C8B-B14F-4D97-AF65-F5344CB8AC3E}">
        <p14:creationId xmlns:p14="http://schemas.microsoft.com/office/powerpoint/2010/main" val="369399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DD1E-C8EE-C398-2CC5-D8EAFF2C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129208"/>
            <a:ext cx="5814391" cy="3468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BC944-1056-5FE1-3C3E-14C1D523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3731671"/>
            <a:ext cx="5814392" cy="2997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87E53-E83D-C3A9-B02E-DA19E562650D}"/>
              </a:ext>
            </a:extLst>
          </p:cNvPr>
          <p:cNvSpPr txBox="1"/>
          <p:nvPr/>
        </p:nvSpPr>
        <p:spPr>
          <a:xfrm>
            <a:off x="1083365" y="1351722"/>
            <a:ext cx="359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step after finished or first look of centOS-7.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97946-3003-D808-718E-FE3EAD6AF9AA}"/>
              </a:ext>
            </a:extLst>
          </p:cNvPr>
          <p:cNvSpPr txBox="1"/>
          <p:nvPr/>
        </p:nvSpPr>
        <p:spPr>
          <a:xfrm>
            <a:off x="1202635" y="4134678"/>
            <a:ext cx="3101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edit the virtual machine setting.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look.</a:t>
            </a:r>
          </a:p>
        </p:txBody>
      </p:sp>
    </p:spTree>
    <p:extLst>
      <p:ext uri="{BB962C8B-B14F-4D97-AF65-F5344CB8AC3E}">
        <p14:creationId xmlns:p14="http://schemas.microsoft.com/office/powerpoint/2010/main" val="6110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6606D-6FEA-43A5-8D0A-7334D38C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8" y="129208"/>
            <a:ext cx="5887318" cy="292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2BDA1-6EFA-6B5C-EA21-9B117CE33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8" y="3269974"/>
            <a:ext cx="5877746" cy="2922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00A1E-0B2D-0C1A-19C3-A61561B5AA42}"/>
              </a:ext>
            </a:extLst>
          </p:cNvPr>
          <p:cNvSpPr txBox="1"/>
          <p:nvPr/>
        </p:nvSpPr>
        <p:spPr>
          <a:xfrm>
            <a:off x="894522" y="755374"/>
            <a:ext cx="3538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go to the CD/DVD Choose physical drive.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929F-C102-B2EF-8D7A-871F67CB0D2E}"/>
              </a:ext>
            </a:extLst>
          </p:cNvPr>
          <p:cNvSpPr txBox="1"/>
          <p:nvPr/>
        </p:nvSpPr>
        <p:spPr>
          <a:xfrm>
            <a:off x="1133061" y="4164496"/>
            <a:ext cx="3538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go to the advance choose BIOS.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ok.</a:t>
            </a:r>
          </a:p>
        </p:txBody>
      </p:sp>
    </p:spTree>
    <p:extLst>
      <p:ext uri="{BB962C8B-B14F-4D97-AF65-F5344CB8AC3E}">
        <p14:creationId xmlns:p14="http://schemas.microsoft.com/office/powerpoint/2010/main" val="208255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9EED9-2C3A-BD01-4E75-EFC0EBE1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2" y="119270"/>
            <a:ext cx="5466522" cy="308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F3087-B9EB-28BA-9E44-CC08ED454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2" y="3657600"/>
            <a:ext cx="5466522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2E445-F2E7-A18F-5F2E-0FE85E13A9E9}"/>
              </a:ext>
            </a:extLst>
          </p:cNvPr>
          <p:cNvSpPr txBox="1"/>
          <p:nvPr/>
        </p:nvSpPr>
        <p:spPr>
          <a:xfrm>
            <a:off x="914400" y="1103243"/>
            <a:ext cx="4194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This is 3 hard disk partition , so we add 3 hard disk.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look of the hard disk add.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33D31-92A9-FB04-0E5A-6BC18A9C5B62}"/>
              </a:ext>
            </a:extLst>
          </p:cNvPr>
          <p:cNvSpPr txBox="1"/>
          <p:nvPr/>
        </p:nvSpPr>
        <p:spPr>
          <a:xfrm>
            <a:off x="914399" y="4262877"/>
            <a:ext cx="4194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I choose default disk type that is SCSI.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next</a:t>
            </a:r>
          </a:p>
        </p:txBody>
      </p:sp>
    </p:spTree>
    <p:extLst>
      <p:ext uri="{BB962C8B-B14F-4D97-AF65-F5344CB8AC3E}">
        <p14:creationId xmlns:p14="http://schemas.microsoft.com/office/powerpoint/2010/main" val="231843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38AC9-9B83-B4F4-295C-F923E50E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73" y="149086"/>
            <a:ext cx="5503857" cy="3101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331AB-8E8F-EB02-65EB-F1D47FE1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73" y="3339547"/>
            <a:ext cx="5503857" cy="3101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C915C-EF27-41DC-3E48-D31FFFBFB2E2}"/>
              </a:ext>
            </a:extLst>
          </p:cNvPr>
          <p:cNvSpPr txBox="1"/>
          <p:nvPr/>
        </p:nvSpPr>
        <p:spPr>
          <a:xfrm>
            <a:off x="944217" y="705678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add Disk type ,choose default disk.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71AE-22F1-4845-4E87-C9CC646A354E}"/>
              </a:ext>
            </a:extLst>
          </p:cNvPr>
          <p:cNvSpPr txBox="1"/>
          <p:nvPr/>
        </p:nvSpPr>
        <p:spPr>
          <a:xfrm>
            <a:off x="1043609" y="3836504"/>
            <a:ext cx="4015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we give the capacity of the disk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</p:spTree>
    <p:extLst>
      <p:ext uri="{BB962C8B-B14F-4D97-AF65-F5344CB8AC3E}">
        <p14:creationId xmlns:p14="http://schemas.microsoft.com/office/powerpoint/2010/main" val="393686349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496</TotalTime>
  <Words>1048</Words>
  <Application>Microsoft Office PowerPoint</Application>
  <PresentationFormat>Widescreen</PresentationFormat>
  <Paragraphs>161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Century Gothic</vt:lpstr>
      <vt:lpstr>HK Grotesk</vt:lpstr>
      <vt:lpstr>HK Grotesk Bold</vt:lpstr>
      <vt:lpstr>HK Grotesk Light Bold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Kishore chandra sahoo</cp:lastModifiedBy>
  <cp:revision>4</cp:revision>
  <dcterms:created xsi:type="dcterms:W3CDTF">2024-05-04T13:11:57Z</dcterms:created>
  <dcterms:modified xsi:type="dcterms:W3CDTF">2024-05-05T10:41:55Z</dcterms:modified>
</cp:coreProperties>
</file>